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9157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Уважительное отношение к природе - это бережное отношение к ней.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436471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Социальная практика.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ГБОУ СОШ № 35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7б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74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10687833" cy="9884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/>
              <a:t>Экомышление</a:t>
            </a:r>
            <a:r>
              <a:rPr lang="ru-RU" sz="2400" b="1" dirty="0"/>
              <a:t> — базовый навык всех людей будущего.</a:t>
            </a:r>
            <a:endParaRPr lang="ru-RU" sz="2400" dirty="0"/>
          </a:p>
        </p:txBody>
      </p:sp>
      <p:pic>
        <p:nvPicPr>
          <p:cNvPr id="4" name="Рисунок 3" descr="https://images5.alphacoders.com/367/3670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" y="1532587"/>
            <a:ext cx="11320530" cy="5125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23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10932532" cy="29379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Экологическое мышление — это устойчивое понимание ценности и взаимосвязи всех элементов экосистемы Земли, ощущение ответственности за возможные последствия своих действий с точки зрения сохранения природы и жизни на планете.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Такой тип мышления неслучайно считают базовым навыком XXI века для современных людей, особенно молодежи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sz="3200" b="1" dirty="0"/>
              <a:t>Молодым людям предстоит жить и влиять на планету!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3" y="3232598"/>
            <a:ext cx="11513713" cy="36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3271235"/>
            <a:ext cx="11565228" cy="35867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4546"/>
            <a:ext cx="10842380" cy="4146521"/>
          </a:xfrm>
        </p:spPr>
        <p:txBody>
          <a:bodyPr/>
          <a:lstStyle/>
          <a:p>
            <a:pPr algn="ctr"/>
            <a:r>
              <a:rPr lang="ru-RU" b="1" dirty="0"/>
              <a:t>Развивать</a:t>
            </a:r>
            <a:r>
              <a:rPr lang="ru-RU" dirty="0"/>
              <a:t> ли </a:t>
            </a:r>
            <a:r>
              <a:rPr lang="ru-RU" b="1" dirty="0"/>
              <a:t>«зеленые» мегаполисы или системы </a:t>
            </a:r>
            <a:r>
              <a:rPr lang="ru-RU" b="1" dirty="0" err="1"/>
              <a:t>экопоселений</a:t>
            </a:r>
            <a:r>
              <a:rPr lang="ru-RU" b="1" dirty="0"/>
              <a:t>? </a:t>
            </a:r>
            <a:r>
              <a:rPr lang="ru-RU" dirty="0"/>
              <a:t>Как сохранить исчезающие виды флоры и фауны? Как предотвратить нашествие новых эпидемий и череду техногенных катастроф? И наконец, как обеспечить выживание человека как вида на планете, когда необратимые перемены идут слишком высокими темпами? </a:t>
            </a:r>
            <a:endParaRPr lang="ru-RU" dirty="0" smtClean="0"/>
          </a:p>
          <a:p>
            <a:pPr algn="ctr"/>
            <a:r>
              <a:rPr lang="ru-RU" b="1" dirty="0" smtClean="0"/>
              <a:t>Для </a:t>
            </a:r>
            <a:r>
              <a:rPr lang="ru-RU" b="1" dirty="0"/>
              <a:t>поиска ответов на эти и массу других вопросов людям необходима хорошая экологическая база и </a:t>
            </a:r>
            <a:r>
              <a:rPr lang="ru-RU" b="1" dirty="0" err="1"/>
              <a:t>экомышление</a:t>
            </a:r>
            <a:r>
              <a:rPr lang="ru-RU" b="1" dirty="0"/>
              <a:t> как </a:t>
            </a:r>
            <a:r>
              <a:rPr lang="ru-RU" b="1" dirty="0" err="1"/>
              <a:t>метанавык</a:t>
            </a:r>
            <a:r>
              <a:rPr lang="ru-RU" b="1" dirty="0"/>
              <a:t>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359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2781837"/>
            <a:ext cx="11513711" cy="39409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9" y="218942"/>
            <a:ext cx="11423560" cy="3374264"/>
          </a:xfrm>
        </p:spPr>
        <p:txBody>
          <a:bodyPr/>
          <a:lstStyle/>
          <a:p>
            <a:r>
              <a:rPr lang="ru-RU" dirty="0"/>
              <a:t>Экологическое мышление помогает в разных сферах жизни независимо от возраста, национальности, социального статуса и профессии. На бытовом уровне — это </a:t>
            </a:r>
            <a:r>
              <a:rPr lang="ru-RU" dirty="0" err="1"/>
              <a:t>экологичный</a:t>
            </a:r>
            <a:r>
              <a:rPr lang="ru-RU" dirty="0"/>
              <a:t> образ жизни: сокращение отходов, выбор подходящих товаров и услуг, отказ от избыточного потребления, изменение привычек питания, сбережение ценных ресурсов: воды, энергии, древесины.</a:t>
            </a:r>
          </a:p>
          <a:p>
            <a:r>
              <a:rPr lang="ru-RU" b="1" dirty="0"/>
              <a:t>Все это влияет на человечество: здоровье, качество жизни, благополучие людей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698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06062"/>
            <a:ext cx="11306019" cy="1584101"/>
          </a:xfrm>
        </p:spPr>
        <p:txBody>
          <a:bodyPr/>
          <a:lstStyle/>
          <a:p>
            <a:pPr algn="ctr"/>
            <a:r>
              <a:rPr lang="ru-RU" sz="3200" b="1" dirty="0"/>
              <a:t>Вырабатывайте полезные привычки для сохранения планеты вместе с нами</a:t>
            </a:r>
            <a:r>
              <a:rPr lang="ru-RU" sz="3200" dirty="0"/>
              <a:t>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0" y="1368297"/>
            <a:ext cx="3572566" cy="5006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98" y="1790163"/>
            <a:ext cx="3960459" cy="3773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69" y="2511381"/>
            <a:ext cx="3856142" cy="37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5" y="296214"/>
            <a:ext cx="11668259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040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</TotalTime>
  <Words>55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Сектор</vt:lpstr>
      <vt:lpstr>Уважительное отношение к природе - это бережное отношение к ней.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Уважительное отношение к природе - это бережное отношение к ней.</dc:title>
  <dc:creator>Света</dc:creator>
  <cp:lastModifiedBy>Света</cp:lastModifiedBy>
  <cp:revision>2</cp:revision>
  <dcterms:created xsi:type="dcterms:W3CDTF">2022-03-27T21:09:04Z</dcterms:created>
  <dcterms:modified xsi:type="dcterms:W3CDTF">2022-03-27T21:26:23Z</dcterms:modified>
</cp:coreProperties>
</file>